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E8A162-481C-4AAB-A18B-E97980A4A638}" v="83" dt="2021-09-16T07:58:48.188"/>
    <p1510:client id="{20386C26-D71E-82F6-ABC5-FF829A8EA033}" v="2" dt="2021-09-16T10:25:29.510"/>
    <p1510:client id="{42DA42AF-0AFB-42E8-B433-E7E82C0894F4}" v="386" dt="2021-09-16T09:00:00.539"/>
    <p1510:client id="{D174378E-9D2F-4840-A029-0E500CF05AFA}" v="310" dt="2021-09-16T09:23:27.090"/>
    <p1510:client id="{E3A0C476-05D6-4CAB-43B7-DB45EA9AAB53}" v="111" dt="2021-09-16T12:04:45.9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85F06D-B8C4-4D82-83B3-950CE5384CBF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D95CDF5-A73C-4451-A8CB-BF23CDD07072}">
      <dgm:prSet/>
      <dgm:spPr/>
      <dgm:t>
        <a:bodyPr/>
        <a:lstStyle/>
        <a:p>
          <a:pPr>
            <a:defRPr cap="all"/>
          </a:pPr>
          <a:r>
            <a:rPr lang="en-US"/>
            <a:t>INSTALLATION OF C++</a:t>
          </a:r>
        </a:p>
      </dgm:t>
    </dgm:pt>
    <dgm:pt modelId="{B1B863F7-1EC0-413D-B57F-6682BE384D2E}" type="parTrans" cxnId="{A99096E4-3630-4ABF-8BD6-24E95E7B0B52}">
      <dgm:prSet/>
      <dgm:spPr/>
      <dgm:t>
        <a:bodyPr/>
        <a:lstStyle/>
        <a:p>
          <a:endParaRPr lang="en-US"/>
        </a:p>
      </dgm:t>
    </dgm:pt>
    <dgm:pt modelId="{060838DC-B104-40D4-80DD-86FBAAA12129}" type="sibTrans" cxnId="{A99096E4-3630-4ABF-8BD6-24E95E7B0B52}">
      <dgm:prSet/>
      <dgm:spPr/>
      <dgm:t>
        <a:bodyPr/>
        <a:lstStyle/>
        <a:p>
          <a:endParaRPr lang="en-US"/>
        </a:p>
      </dgm:t>
    </dgm:pt>
    <dgm:pt modelId="{7FB7E376-5FE0-47F3-95CD-C502C5988B8A}">
      <dgm:prSet/>
      <dgm:spPr/>
      <dgm:t>
        <a:bodyPr/>
        <a:lstStyle/>
        <a:p>
          <a:pPr>
            <a:defRPr cap="all"/>
          </a:pPr>
          <a:r>
            <a:rPr lang="en-US"/>
            <a:t>HOW IT WILL WORK ON TERMINAL</a:t>
          </a:r>
        </a:p>
      </dgm:t>
    </dgm:pt>
    <dgm:pt modelId="{BB167CA5-F5CA-4B0C-A17D-320623FDB6EF}" type="parTrans" cxnId="{F4C23091-5CC1-41AE-AFBA-3E6E4EF66F46}">
      <dgm:prSet/>
      <dgm:spPr/>
      <dgm:t>
        <a:bodyPr/>
        <a:lstStyle/>
        <a:p>
          <a:endParaRPr lang="en-US"/>
        </a:p>
      </dgm:t>
    </dgm:pt>
    <dgm:pt modelId="{AED84D8D-BD8F-4FD1-A880-2CED96CC05FA}" type="sibTrans" cxnId="{F4C23091-5CC1-41AE-AFBA-3E6E4EF66F46}">
      <dgm:prSet/>
      <dgm:spPr/>
      <dgm:t>
        <a:bodyPr/>
        <a:lstStyle/>
        <a:p>
          <a:endParaRPr lang="en-US"/>
        </a:p>
      </dgm:t>
    </dgm:pt>
    <dgm:pt modelId="{E2C347B8-F2DF-4030-AE09-07044F6A1909}">
      <dgm:prSet/>
      <dgm:spPr/>
      <dgm:t>
        <a:bodyPr/>
        <a:lstStyle/>
        <a:p>
          <a:pPr>
            <a:defRPr cap="all"/>
          </a:pPr>
          <a:r>
            <a:rPr lang="en-US"/>
            <a:t>OUTPUT</a:t>
          </a:r>
        </a:p>
      </dgm:t>
    </dgm:pt>
    <dgm:pt modelId="{4CFAD992-0871-4875-830F-B4EA84A9C77C}" type="parTrans" cxnId="{70055022-F867-49C6-BCCD-466C08D6F303}">
      <dgm:prSet/>
      <dgm:spPr/>
      <dgm:t>
        <a:bodyPr/>
        <a:lstStyle/>
        <a:p>
          <a:endParaRPr lang="en-US"/>
        </a:p>
      </dgm:t>
    </dgm:pt>
    <dgm:pt modelId="{D90AECE6-F7C4-49E7-B590-FD55CDCB49BB}" type="sibTrans" cxnId="{70055022-F867-49C6-BCCD-466C08D6F303}">
      <dgm:prSet/>
      <dgm:spPr/>
      <dgm:t>
        <a:bodyPr/>
        <a:lstStyle/>
        <a:p>
          <a:endParaRPr lang="en-US"/>
        </a:p>
      </dgm:t>
    </dgm:pt>
    <dgm:pt modelId="{8BC1766D-3995-4D38-BFA9-EA1F5488C37F}" type="pres">
      <dgm:prSet presAssocID="{EC85F06D-B8C4-4D82-83B3-950CE5384CBF}" presName="root" presStyleCnt="0">
        <dgm:presLayoutVars>
          <dgm:dir/>
          <dgm:resizeHandles val="exact"/>
        </dgm:presLayoutVars>
      </dgm:prSet>
      <dgm:spPr/>
    </dgm:pt>
    <dgm:pt modelId="{33A6BCC6-0188-4F74-B4A2-A977DC10E8A2}" type="pres">
      <dgm:prSet presAssocID="{BD95CDF5-A73C-4451-A8CB-BF23CDD07072}" presName="compNode" presStyleCnt="0"/>
      <dgm:spPr/>
    </dgm:pt>
    <dgm:pt modelId="{3DEA5442-3ED2-405A-9842-5B7C8E3721BB}" type="pres">
      <dgm:prSet presAssocID="{BD95CDF5-A73C-4451-A8CB-BF23CDD07072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4409FC2E-0286-4CD6-802A-480E81C6D2A0}" type="pres">
      <dgm:prSet presAssocID="{BD95CDF5-A73C-4451-A8CB-BF23CDD0707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AD92A8D3-CE1D-4A80-BFD0-5CCF6C4A8102}" type="pres">
      <dgm:prSet presAssocID="{BD95CDF5-A73C-4451-A8CB-BF23CDD07072}" presName="spaceRect" presStyleCnt="0"/>
      <dgm:spPr/>
    </dgm:pt>
    <dgm:pt modelId="{5CFD60BD-9173-425C-A64C-803503605BA2}" type="pres">
      <dgm:prSet presAssocID="{BD95CDF5-A73C-4451-A8CB-BF23CDD07072}" presName="textRect" presStyleLbl="revTx" presStyleIdx="0" presStyleCnt="3">
        <dgm:presLayoutVars>
          <dgm:chMax val="1"/>
          <dgm:chPref val="1"/>
        </dgm:presLayoutVars>
      </dgm:prSet>
      <dgm:spPr/>
    </dgm:pt>
    <dgm:pt modelId="{8010E720-D931-4E4F-BD1D-D94F4E3E1443}" type="pres">
      <dgm:prSet presAssocID="{060838DC-B104-40D4-80DD-86FBAAA12129}" presName="sibTrans" presStyleCnt="0"/>
      <dgm:spPr/>
    </dgm:pt>
    <dgm:pt modelId="{F9DFA940-E5A1-41D5-8691-5CACD4E97387}" type="pres">
      <dgm:prSet presAssocID="{7FB7E376-5FE0-47F3-95CD-C502C5988B8A}" presName="compNode" presStyleCnt="0"/>
      <dgm:spPr/>
    </dgm:pt>
    <dgm:pt modelId="{41027B83-AB55-4494-B2F5-7504D4BD6219}" type="pres">
      <dgm:prSet presAssocID="{7FB7E376-5FE0-47F3-95CD-C502C5988B8A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476EDFF4-9DF6-485D-8968-63CFCE0A9BCD}" type="pres">
      <dgm:prSet presAssocID="{7FB7E376-5FE0-47F3-95CD-C502C5988B8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md(terminal)"/>
        </a:ext>
      </dgm:extLst>
    </dgm:pt>
    <dgm:pt modelId="{25B23A76-BE59-4E74-A53D-FB502B72111E}" type="pres">
      <dgm:prSet presAssocID="{7FB7E376-5FE0-47F3-95CD-C502C5988B8A}" presName="spaceRect" presStyleCnt="0"/>
      <dgm:spPr/>
    </dgm:pt>
    <dgm:pt modelId="{62A76B3B-4C4D-4C9B-8BC0-A78D21888800}" type="pres">
      <dgm:prSet presAssocID="{7FB7E376-5FE0-47F3-95CD-C502C5988B8A}" presName="textRect" presStyleLbl="revTx" presStyleIdx="1" presStyleCnt="3">
        <dgm:presLayoutVars>
          <dgm:chMax val="1"/>
          <dgm:chPref val="1"/>
        </dgm:presLayoutVars>
      </dgm:prSet>
      <dgm:spPr/>
    </dgm:pt>
    <dgm:pt modelId="{AEF3C7A0-2C74-41F2-9C7A-00DCCFB8D80A}" type="pres">
      <dgm:prSet presAssocID="{AED84D8D-BD8F-4FD1-A880-2CED96CC05FA}" presName="sibTrans" presStyleCnt="0"/>
      <dgm:spPr/>
    </dgm:pt>
    <dgm:pt modelId="{BE40070C-29ED-4E45-8820-933FBB239706}" type="pres">
      <dgm:prSet presAssocID="{E2C347B8-F2DF-4030-AE09-07044F6A1909}" presName="compNode" presStyleCnt="0"/>
      <dgm:spPr/>
    </dgm:pt>
    <dgm:pt modelId="{BB11A0A1-B91C-4430-A7ED-958366B6F8DF}" type="pres">
      <dgm:prSet presAssocID="{E2C347B8-F2DF-4030-AE09-07044F6A1909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CFAA274-FE5B-4AE2-89E8-4D8152576F95}" type="pres">
      <dgm:prSet presAssocID="{E2C347B8-F2DF-4030-AE09-07044F6A190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150DF32-497B-479C-BDFF-3F97326114BF}" type="pres">
      <dgm:prSet presAssocID="{E2C347B8-F2DF-4030-AE09-07044F6A1909}" presName="spaceRect" presStyleCnt="0"/>
      <dgm:spPr/>
    </dgm:pt>
    <dgm:pt modelId="{D8F1E00C-8911-4612-8DB0-CB8C5E3106A4}" type="pres">
      <dgm:prSet presAssocID="{E2C347B8-F2DF-4030-AE09-07044F6A190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0055022-F867-49C6-BCCD-466C08D6F303}" srcId="{EC85F06D-B8C4-4D82-83B3-950CE5384CBF}" destId="{E2C347B8-F2DF-4030-AE09-07044F6A1909}" srcOrd="2" destOrd="0" parTransId="{4CFAD992-0871-4875-830F-B4EA84A9C77C}" sibTransId="{D90AECE6-F7C4-49E7-B590-FD55CDCB49BB}"/>
    <dgm:cxn modelId="{F4C23091-5CC1-41AE-AFBA-3E6E4EF66F46}" srcId="{EC85F06D-B8C4-4D82-83B3-950CE5384CBF}" destId="{7FB7E376-5FE0-47F3-95CD-C502C5988B8A}" srcOrd="1" destOrd="0" parTransId="{BB167CA5-F5CA-4B0C-A17D-320623FDB6EF}" sibTransId="{AED84D8D-BD8F-4FD1-A880-2CED96CC05FA}"/>
    <dgm:cxn modelId="{2E5E3F9B-D1D4-4AE5-AD29-E01C79F149D4}" type="presOf" srcId="{BD95CDF5-A73C-4451-A8CB-BF23CDD07072}" destId="{5CFD60BD-9173-425C-A64C-803503605BA2}" srcOrd="0" destOrd="0" presId="urn:microsoft.com/office/officeart/2018/5/layout/IconLeafLabelList"/>
    <dgm:cxn modelId="{290C49D7-3BED-43C0-8F95-18FBAB712132}" type="presOf" srcId="{7FB7E376-5FE0-47F3-95CD-C502C5988B8A}" destId="{62A76B3B-4C4D-4C9B-8BC0-A78D21888800}" srcOrd="0" destOrd="0" presId="urn:microsoft.com/office/officeart/2018/5/layout/IconLeafLabelList"/>
    <dgm:cxn modelId="{4500D5D9-3E2D-4C4E-9582-E006E43C4D28}" type="presOf" srcId="{E2C347B8-F2DF-4030-AE09-07044F6A1909}" destId="{D8F1E00C-8911-4612-8DB0-CB8C5E3106A4}" srcOrd="0" destOrd="0" presId="urn:microsoft.com/office/officeart/2018/5/layout/IconLeafLabelList"/>
    <dgm:cxn modelId="{A99096E4-3630-4ABF-8BD6-24E95E7B0B52}" srcId="{EC85F06D-B8C4-4D82-83B3-950CE5384CBF}" destId="{BD95CDF5-A73C-4451-A8CB-BF23CDD07072}" srcOrd="0" destOrd="0" parTransId="{B1B863F7-1EC0-413D-B57F-6682BE384D2E}" sibTransId="{060838DC-B104-40D4-80DD-86FBAAA12129}"/>
    <dgm:cxn modelId="{5B31A2F8-A58E-44FB-B499-9C992760428E}" type="presOf" srcId="{EC85F06D-B8C4-4D82-83B3-950CE5384CBF}" destId="{8BC1766D-3995-4D38-BFA9-EA1F5488C37F}" srcOrd="0" destOrd="0" presId="urn:microsoft.com/office/officeart/2018/5/layout/IconLeafLabelList"/>
    <dgm:cxn modelId="{A4BCAC79-4DDF-4B02-BF75-AF08CAB4B5C8}" type="presParOf" srcId="{8BC1766D-3995-4D38-BFA9-EA1F5488C37F}" destId="{33A6BCC6-0188-4F74-B4A2-A977DC10E8A2}" srcOrd="0" destOrd="0" presId="urn:microsoft.com/office/officeart/2018/5/layout/IconLeafLabelList"/>
    <dgm:cxn modelId="{CFA44A21-266D-4207-A1FC-0E0AE4186531}" type="presParOf" srcId="{33A6BCC6-0188-4F74-B4A2-A977DC10E8A2}" destId="{3DEA5442-3ED2-405A-9842-5B7C8E3721BB}" srcOrd="0" destOrd="0" presId="urn:microsoft.com/office/officeart/2018/5/layout/IconLeafLabelList"/>
    <dgm:cxn modelId="{E871FB78-251C-4308-A5A4-E165E0BC55FD}" type="presParOf" srcId="{33A6BCC6-0188-4F74-B4A2-A977DC10E8A2}" destId="{4409FC2E-0286-4CD6-802A-480E81C6D2A0}" srcOrd="1" destOrd="0" presId="urn:microsoft.com/office/officeart/2018/5/layout/IconLeafLabelList"/>
    <dgm:cxn modelId="{B7A90910-CF20-4D2A-A357-C93C42E1F9C3}" type="presParOf" srcId="{33A6BCC6-0188-4F74-B4A2-A977DC10E8A2}" destId="{AD92A8D3-CE1D-4A80-BFD0-5CCF6C4A8102}" srcOrd="2" destOrd="0" presId="urn:microsoft.com/office/officeart/2018/5/layout/IconLeafLabelList"/>
    <dgm:cxn modelId="{27B93B89-780E-453E-B32F-6B328EC44E7B}" type="presParOf" srcId="{33A6BCC6-0188-4F74-B4A2-A977DC10E8A2}" destId="{5CFD60BD-9173-425C-A64C-803503605BA2}" srcOrd="3" destOrd="0" presId="urn:microsoft.com/office/officeart/2018/5/layout/IconLeafLabelList"/>
    <dgm:cxn modelId="{455070AB-342A-4AAE-86AA-2583284F28D3}" type="presParOf" srcId="{8BC1766D-3995-4D38-BFA9-EA1F5488C37F}" destId="{8010E720-D931-4E4F-BD1D-D94F4E3E1443}" srcOrd="1" destOrd="0" presId="urn:microsoft.com/office/officeart/2018/5/layout/IconLeafLabelList"/>
    <dgm:cxn modelId="{12C72AAA-3D4D-4D4A-8755-7642A5A89DE8}" type="presParOf" srcId="{8BC1766D-3995-4D38-BFA9-EA1F5488C37F}" destId="{F9DFA940-E5A1-41D5-8691-5CACD4E97387}" srcOrd="2" destOrd="0" presId="urn:microsoft.com/office/officeart/2018/5/layout/IconLeafLabelList"/>
    <dgm:cxn modelId="{2E08992A-1B14-48E6-B9B0-26785B15A3A6}" type="presParOf" srcId="{F9DFA940-E5A1-41D5-8691-5CACD4E97387}" destId="{41027B83-AB55-4494-B2F5-7504D4BD6219}" srcOrd="0" destOrd="0" presId="urn:microsoft.com/office/officeart/2018/5/layout/IconLeafLabelList"/>
    <dgm:cxn modelId="{1A0CA45B-2D11-4E82-B1F9-C3336B4C503C}" type="presParOf" srcId="{F9DFA940-E5A1-41D5-8691-5CACD4E97387}" destId="{476EDFF4-9DF6-485D-8968-63CFCE0A9BCD}" srcOrd="1" destOrd="0" presId="urn:microsoft.com/office/officeart/2018/5/layout/IconLeafLabelList"/>
    <dgm:cxn modelId="{E919A18C-C0E6-4262-80B5-179DC1CA497F}" type="presParOf" srcId="{F9DFA940-E5A1-41D5-8691-5CACD4E97387}" destId="{25B23A76-BE59-4E74-A53D-FB502B72111E}" srcOrd="2" destOrd="0" presId="urn:microsoft.com/office/officeart/2018/5/layout/IconLeafLabelList"/>
    <dgm:cxn modelId="{6DB793D9-8810-4D8B-A6AE-CB3AD60E01D1}" type="presParOf" srcId="{F9DFA940-E5A1-41D5-8691-5CACD4E97387}" destId="{62A76B3B-4C4D-4C9B-8BC0-A78D21888800}" srcOrd="3" destOrd="0" presId="urn:microsoft.com/office/officeart/2018/5/layout/IconLeafLabelList"/>
    <dgm:cxn modelId="{9CD541C6-433C-4376-843A-A278C4C7D2AE}" type="presParOf" srcId="{8BC1766D-3995-4D38-BFA9-EA1F5488C37F}" destId="{AEF3C7A0-2C74-41F2-9C7A-00DCCFB8D80A}" srcOrd="3" destOrd="0" presId="urn:microsoft.com/office/officeart/2018/5/layout/IconLeafLabelList"/>
    <dgm:cxn modelId="{EA20BFCC-4864-43D1-AF7C-459FFE732C25}" type="presParOf" srcId="{8BC1766D-3995-4D38-BFA9-EA1F5488C37F}" destId="{BE40070C-29ED-4E45-8820-933FBB239706}" srcOrd="4" destOrd="0" presId="urn:microsoft.com/office/officeart/2018/5/layout/IconLeafLabelList"/>
    <dgm:cxn modelId="{00FF580E-13A1-4E90-998C-C8D93D082176}" type="presParOf" srcId="{BE40070C-29ED-4E45-8820-933FBB239706}" destId="{BB11A0A1-B91C-4430-A7ED-958366B6F8DF}" srcOrd="0" destOrd="0" presId="urn:microsoft.com/office/officeart/2018/5/layout/IconLeafLabelList"/>
    <dgm:cxn modelId="{441129A8-78CC-4717-AE56-149C977DFED3}" type="presParOf" srcId="{BE40070C-29ED-4E45-8820-933FBB239706}" destId="{ACFAA274-FE5B-4AE2-89E8-4D8152576F95}" srcOrd="1" destOrd="0" presId="urn:microsoft.com/office/officeart/2018/5/layout/IconLeafLabelList"/>
    <dgm:cxn modelId="{0B5CB862-9DFC-41CB-A2F9-38ABE40095BA}" type="presParOf" srcId="{BE40070C-29ED-4E45-8820-933FBB239706}" destId="{D150DF32-497B-479C-BDFF-3F97326114BF}" srcOrd="2" destOrd="0" presId="urn:microsoft.com/office/officeart/2018/5/layout/IconLeafLabelList"/>
    <dgm:cxn modelId="{0F91F989-5BE0-4EB1-8EF3-10C153015952}" type="presParOf" srcId="{BE40070C-29ED-4E45-8820-933FBB239706}" destId="{D8F1E00C-8911-4612-8DB0-CB8C5E3106A4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A5442-3ED2-405A-9842-5B7C8E3721BB}">
      <dsp:nvSpPr>
        <dsp:cNvPr id="0" name=""/>
        <dsp:cNvSpPr/>
      </dsp:nvSpPr>
      <dsp:spPr>
        <a:xfrm>
          <a:off x="655049" y="88953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09FC2E-0286-4CD6-802A-480E81C6D2A0}">
      <dsp:nvSpPr>
        <dsp:cNvPr id="0" name=""/>
        <dsp:cNvSpPr/>
      </dsp:nvSpPr>
      <dsp:spPr>
        <a:xfrm>
          <a:off x="1042612" y="476516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FD60BD-9173-425C-A64C-803503605BA2}">
      <dsp:nvSpPr>
        <dsp:cNvPr id="0" name=""/>
        <dsp:cNvSpPr/>
      </dsp:nvSpPr>
      <dsp:spPr>
        <a:xfrm>
          <a:off x="73706" y="2473954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INSTALLATION OF C++</a:t>
          </a:r>
        </a:p>
      </dsp:txBody>
      <dsp:txXfrm>
        <a:off x="73706" y="2473954"/>
        <a:ext cx="2981250" cy="720000"/>
      </dsp:txXfrm>
    </dsp:sp>
    <dsp:sp modelId="{41027B83-AB55-4494-B2F5-7504D4BD6219}">
      <dsp:nvSpPr>
        <dsp:cNvPr id="0" name=""/>
        <dsp:cNvSpPr/>
      </dsp:nvSpPr>
      <dsp:spPr>
        <a:xfrm>
          <a:off x="4158018" y="88953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6EDFF4-9DF6-485D-8968-63CFCE0A9BCD}">
      <dsp:nvSpPr>
        <dsp:cNvPr id="0" name=""/>
        <dsp:cNvSpPr/>
      </dsp:nvSpPr>
      <dsp:spPr>
        <a:xfrm>
          <a:off x="4545581" y="476516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A76B3B-4C4D-4C9B-8BC0-A78D21888800}">
      <dsp:nvSpPr>
        <dsp:cNvPr id="0" name=""/>
        <dsp:cNvSpPr/>
      </dsp:nvSpPr>
      <dsp:spPr>
        <a:xfrm>
          <a:off x="3576675" y="2473954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HOW IT WILL WORK ON TERMINAL</a:t>
          </a:r>
        </a:p>
      </dsp:txBody>
      <dsp:txXfrm>
        <a:off x="3576675" y="2473954"/>
        <a:ext cx="2981250" cy="720000"/>
      </dsp:txXfrm>
    </dsp:sp>
    <dsp:sp modelId="{BB11A0A1-B91C-4430-A7ED-958366B6F8DF}">
      <dsp:nvSpPr>
        <dsp:cNvPr id="0" name=""/>
        <dsp:cNvSpPr/>
      </dsp:nvSpPr>
      <dsp:spPr>
        <a:xfrm>
          <a:off x="7660987" y="88953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FAA274-FE5B-4AE2-89E8-4D8152576F95}">
      <dsp:nvSpPr>
        <dsp:cNvPr id="0" name=""/>
        <dsp:cNvSpPr/>
      </dsp:nvSpPr>
      <dsp:spPr>
        <a:xfrm>
          <a:off x="8048550" y="476516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F1E00C-8911-4612-8DB0-CB8C5E3106A4}">
      <dsp:nvSpPr>
        <dsp:cNvPr id="0" name=""/>
        <dsp:cNvSpPr/>
      </dsp:nvSpPr>
      <dsp:spPr>
        <a:xfrm>
          <a:off x="7079643" y="2473954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OUTPUT</a:t>
          </a:r>
        </a:p>
      </dsp:txBody>
      <dsp:txXfrm>
        <a:off x="7079643" y="2473954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1538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71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042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36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2647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547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16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13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61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60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33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504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2" r:id="rId2"/>
    <p:sldLayoutId id="2147483861" r:id="rId3"/>
    <p:sldLayoutId id="2147483860" r:id="rId4"/>
    <p:sldLayoutId id="2147483859" r:id="rId5"/>
    <p:sldLayoutId id="2147483858" r:id="rId6"/>
    <p:sldLayoutId id="2147483857" r:id="rId7"/>
    <p:sldLayoutId id="2147483856" r:id="rId8"/>
    <p:sldLayoutId id="2147483855" r:id="rId9"/>
    <p:sldLayoutId id="2147483854" r:id="rId10"/>
    <p:sldLayoutId id="214748385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F0CAD46-2E46-44EB-A063-C05881768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D6BB2A-E1B6-4555-9FFF-98F1E2E40B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E8A7E9B-3161-4AE7-B85C-EE3D7786D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10134600" cy="4800600"/>
          </a:xfrm>
          <a:prstGeom prst="rect">
            <a:avLst/>
          </a:pr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9253" y="1942391"/>
            <a:ext cx="7113494" cy="1486609"/>
          </a:xfrm>
        </p:spPr>
        <p:txBody>
          <a:bodyPr>
            <a:normAutofit/>
          </a:bodyPr>
          <a:lstStyle/>
          <a:p>
            <a:r>
              <a:rPr lang="en-US" sz="8000" dirty="0">
                <a:latin typeface="Calibri"/>
                <a:cs typeface="Calibri"/>
              </a:rPr>
              <a:t>GROUP 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3908" y="3275973"/>
            <a:ext cx="8827156" cy="204129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dirty="0">
                <a:latin typeface="Calibri"/>
                <a:cs typeface="Calibri"/>
              </a:rPr>
              <a:t>INSTALLATION OF C AND C++ -through Ubuntu terminal</a:t>
            </a:r>
          </a:p>
          <a:p>
            <a:r>
              <a:rPr lang="en-US" sz="2600" dirty="0">
                <a:latin typeface="Calibri"/>
                <a:cs typeface="Calibri"/>
              </a:rPr>
              <a:t>BY  </a:t>
            </a:r>
            <a:r>
              <a:rPr lang="en-US" sz="2600" dirty="0" err="1">
                <a:latin typeface="Calibri"/>
                <a:cs typeface="Calibri"/>
              </a:rPr>
              <a:t>Sathosh</a:t>
            </a:r>
            <a:r>
              <a:rPr lang="en-US" sz="2600" dirty="0">
                <a:latin typeface="Calibri"/>
                <a:cs typeface="Calibri"/>
              </a:rPr>
              <a:t> Kumar</a:t>
            </a:r>
          </a:p>
          <a:p>
            <a:r>
              <a:rPr lang="en-US" sz="2600" dirty="0">
                <a:latin typeface="Calibri"/>
                <a:cs typeface="Calibri"/>
              </a:rPr>
              <a:t>Syed </a:t>
            </a:r>
            <a:r>
              <a:rPr lang="en-US" sz="2600" dirty="0" err="1">
                <a:latin typeface="Calibri"/>
                <a:cs typeface="Calibri"/>
              </a:rPr>
              <a:t>Waqeer</a:t>
            </a:r>
            <a:endParaRPr lang="en-US" sz="2600">
              <a:latin typeface="Calibri"/>
              <a:cs typeface="Calibri"/>
            </a:endParaRPr>
          </a:p>
          <a:p>
            <a:r>
              <a:rPr lang="en-US" sz="2600" dirty="0">
                <a:latin typeface="Calibri"/>
                <a:cs typeface="Calibri"/>
              </a:rPr>
              <a:t>Thanu Priya </a:t>
            </a:r>
          </a:p>
          <a:p>
            <a:r>
              <a:rPr lang="en-US" sz="2600" dirty="0">
                <a:latin typeface="Calibri"/>
                <a:cs typeface="Calibri"/>
              </a:rPr>
              <a:t>Prateek Srivastava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3E45FAB-3768-4529-B0E8-A0E9BE5E3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3891005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FF68CFF-0675-43D9-8EF2-EAC1F19D2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1414FA8-D7DF-4B14-AD83-846AB2899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38B88A0-A01D-4106-8E09-1AEB09B04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9346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22176A-41DB-4D9A-9B6F-F2296F1ED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4A8DF5-445E-49C5-B10A-8DF5FEFBC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4E38D9-EFB8-40B5-B42B-514FBF180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87FFE71-34DC-4C53-AE0F-6B141D08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5854127"/>
            <a:ext cx="867485" cy="115439"/>
            <a:chOff x="8910933" y="1861308"/>
            <a:chExt cx="867485" cy="11543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7DF92F1-0E20-46AC-BB8F-F66926B40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6" name="Straight Connector 16">
              <a:extLst>
                <a:ext uri="{FF2B5EF4-FFF2-40B4-BE49-F238E27FC236}">
                  <a16:creationId xmlns:a16="http://schemas.microsoft.com/office/drawing/2014/main" id="{FFA14CB4-8459-4D23-B4FF-8F9868E3F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0C763F-37C4-4E00-AEB2-8867F4AA2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C862EB-4FA2-4C1C-916E-281FF469F0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1373569"/>
              </p:ext>
            </p:extLst>
          </p:nvPr>
        </p:nvGraphicFramePr>
        <p:xfrm>
          <a:off x="1028700" y="1028701"/>
          <a:ext cx="10134600" cy="3282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8488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2D08827B-B18D-4351-A0E1-006CF4990C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864" y="625189"/>
            <a:ext cx="10127907" cy="5200265"/>
          </a:xfrm>
        </p:spPr>
      </p:pic>
    </p:spTree>
    <p:extLst>
      <p:ext uri="{BB962C8B-B14F-4D97-AF65-F5344CB8AC3E}">
        <p14:creationId xmlns:p14="http://schemas.microsoft.com/office/powerpoint/2010/main" val="2000464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1A01047-632B-4F57-9CDB-AA680D5BB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2B267F93-8096-42CE-A78D-1FC1F6DA5B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777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48EF695B-E7DE-4164-862A-9CD06DFB0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458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5595C-BEA8-452B-B2BD-FAA68719E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2441" y="1391541"/>
            <a:ext cx="3950677" cy="39619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ctr">
              <a:buFont typeface="Arial"/>
              <a:buChar char="•"/>
            </a:pPr>
            <a:r>
              <a:rPr lang="en-US" sz="3200" dirty="0">
                <a:latin typeface="Calibri"/>
                <a:cs typeface="Calibri"/>
              </a:rPr>
              <a:t>Sudo apt-get install g++ </a:t>
            </a:r>
            <a:endParaRPr lang="en-US" sz="3200" dirty="0">
              <a:latin typeface="Bembo"/>
              <a:cs typeface="Calibri"/>
            </a:endParaRPr>
          </a:p>
          <a:p>
            <a:pPr marL="457200" indent="-457200" algn="ctr">
              <a:buFont typeface="Arial"/>
              <a:buChar char="•"/>
            </a:pPr>
            <a:r>
              <a:rPr lang="en-US" sz="3200" dirty="0">
                <a:latin typeface="Calibri"/>
                <a:cs typeface="Calibri"/>
              </a:rPr>
              <a:t> g++ --version (for checking the version)</a:t>
            </a:r>
            <a:endParaRPr lang="en-US" sz="3200"/>
          </a:p>
          <a:p>
            <a:pPr algn="ctr"/>
            <a:endParaRPr lang="en-US">
              <a:latin typeface="Calibri"/>
              <a:cs typeface="Calibri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5ADB088-C125-457F-9C61-DFE21DCEF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4037" y="2543656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DE177E3-7A50-4A27-B466-79375BA1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F53D207-3550-41FA-BBC0-A5220E734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F5A581-4EC8-4E1B-BF64-8A1FE8530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5441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51A01047-632B-4F57-9CDB-AA680D5BB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5">
            <a:extLst>
              <a:ext uri="{FF2B5EF4-FFF2-40B4-BE49-F238E27FC236}">
                <a16:creationId xmlns:a16="http://schemas.microsoft.com/office/drawing/2014/main" id="{48EF695B-E7DE-4164-862A-9CD06DFB0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5899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ontent Placeholder 64">
            <a:extLst>
              <a:ext uri="{FF2B5EF4-FFF2-40B4-BE49-F238E27FC236}">
                <a16:creationId xmlns:a16="http://schemas.microsoft.com/office/drawing/2014/main" id="{392733F5-AF79-4918-B74C-8A958B531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9965" y="2884395"/>
            <a:ext cx="3766670" cy="24691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800" dirty="0">
                <a:latin typeface="Calibri"/>
                <a:cs typeface="Calibri"/>
              </a:rPr>
              <a:t>Touch filename.cpp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F598E490-7076-47D8-BBF4-52F119AC5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48" y="723391"/>
            <a:ext cx="6591300" cy="5003342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D5ADB088-C125-457F-9C61-DFE21DCEF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92478" y="2543656"/>
            <a:ext cx="867485" cy="115439"/>
            <a:chOff x="8910933" y="1861308"/>
            <a:chExt cx="867485" cy="115439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DE177E3-7A50-4A27-B466-79375BA1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53D207-3550-41FA-BBC0-A5220E734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EF5A581-4EC8-4E1B-BF64-8A1FE8530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47220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3">
            <a:extLst>
              <a:ext uri="{FF2B5EF4-FFF2-40B4-BE49-F238E27FC236}">
                <a16:creationId xmlns:a16="http://schemas.microsoft.com/office/drawing/2014/main" id="{51A01047-632B-4F57-9CDB-AA680D5BB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48EF695B-E7DE-4164-862A-9CD06DFB0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493BBC-314D-4B24-8065-87A32E95A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883" y="1000366"/>
            <a:ext cx="3995397" cy="12396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g++ filename.cpp -o filename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C801F47-E558-4570-877D-0B04F85968C3}"/>
              </a:ext>
            </a:extLst>
          </p:cNvPr>
          <p:cNvSpPr txBox="1">
            <a:spLocks/>
          </p:cNvSpPr>
          <p:nvPr/>
        </p:nvSpPr>
        <p:spPr>
          <a:xfrm>
            <a:off x="1096144" y="2884395"/>
            <a:ext cx="3862062" cy="24691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latin typeface="+mn-lt"/>
                <a:ea typeface="+mn-ea"/>
                <a:cs typeface="+mn-cs"/>
              </a:rPr>
              <a:t>./filename</a:t>
            </a:r>
          </a:p>
        </p:txBody>
      </p:sp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C7A32DA7-8058-40B6-95B9-E59A70378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3131" y="1621016"/>
            <a:ext cx="6207369" cy="3723908"/>
          </a:xfrm>
          <a:prstGeom prst="rect">
            <a:avLst/>
          </a:prstGeom>
        </p:spPr>
      </p:pic>
      <p:grpSp>
        <p:nvGrpSpPr>
          <p:cNvPr id="13" name="Group 17">
            <a:extLst>
              <a:ext uri="{FF2B5EF4-FFF2-40B4-BE49-F238E27FC236}">
                <a16:creationId xmlns:a16="http://schemas.microsoft.com/office/drawing/2014/main" id="{D5ADB088-C125-457F-9C61-DFE21DCEF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2543656"/>
            <a:ext cx="867485" cy="115439"/>
            <a:chOff x="8910933" y="1861308"/>
            <a:chExt cx="867485" cy="11543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DE177E3-7A50-4A27-B466-79375BA1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F53D207-3550-41FA-BBC0-A5220E734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EF5A581-4EC8-4E1B-BF64-8A1FE8530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04105288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AdornVTI</vt:lpstr>
      <vt:lpstr>GROUP E</vt:lpstr>
      <vt:lpstr>PowerPoint Presentation</vt:lpstr>
      <vt:lpstr>PowerPoint Presentation</vt:lpstr>
      <vt:lpstr>PowerPoint Presentation</vt:lpstr>
      <vt:lpstr>PowerPoint Presentation</vt:lpstr>
      <vt:lpstr>g++ filename.cpp -o filename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156</cp:revision>
  <dcterms:created xsi:type="dcterms:W3CDTF">2021-09-16T07:56:56Z</dcterms:created>
  <dcterms:modified xsi:type="dcterms:W3CDTF">2021-09-16T12:05:29Z</dcterms:modified>
</cp:coreProperties>
</file>

<file path=docProps/thumbnail.jpeg>
</file>